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20" y="-2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577576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046558"/>
            <a:ext cx="7772400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182817"/>
            <a:ext cx="7772400" cy="838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200"/>
            </a:lvl2pPr>
            <a:lvl3pPr>
              <a:spcBef>
                <a:spcPts val="0"/>
              </a:spcBef>
              <a:buSzPct val="100000"/>
              <a:buNone/>
              <a:defRPr sz="3200"/>
            </a:lvl3pPr>
            <a:lvl4pPr>
              <a:spcBef>
                <a:spcPts val="0"/>
              </a:spcBef>
              <a:buSzPct val="100000"/>
              <a:buNone/>
              <a:defRPr sz="3200"/>
            </a:lvl4pPr>
            <a:lvl5pPr>
              <a:spcBef>
                <a:spcPts val="0"/>
              </a:spcBef>
              <a:buSzPct val="100000"/>
              <a:buNone/>
              <a:defRPr sz="3200"/>
            </a:lvl5pPr>
            <a:lvl6pPr>
              <a:spcBef>
                <a:spcPts val="0"/>
              </a:spcBef>
              <a:buSzPct val="100000"/>
              <a:buNone/>
              <a:defRPr sz="3200"/>
            </a:lvl6pPr>
            <a:lvl7pPr>
              <a:spcBef>
                <a:spcPts val="0"/>
              </a:spcBef>
              <a:buSzPct val="100000"/>
              <a:buNone/>
              <a:defRPr sz="3200"/>
            </a:lvl7pPr>
            <a:lvl8pPr>
              <a:spcBef>
                <a:spcPts val="0"/>
              </a:spcBef>
              <a:buSzPct val="100000"/>
              <a:buNone/>
              <a:defRPr sz="3200"/>
            </a:lvl8pPr>
            <a:lvl9pPr>
              <a:spcBef>
                <a:spcPts val="0"/>
              </a:spcBef>
              <a:buSzPct val="100000"/>
              <a:buNone/>
              <a:defRPr sz="3200"/>
            </a:lvl9pPr>
          </a:lstStyle>
          <a:p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12" name="Shape 12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3" name="Shape 23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24" name="Shape 2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32" name="Shape 32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37" name="Shape 37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38" name="Shape 38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471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rgbClr val="FFA711"/>
              </a:buClr>
              <a:buSzPct val="100000"/>
              <a:buNone/>
              <a:defRPr sz="1400">
                <a:solidFill>
                  <a:srgbClr val="FFA711"/>
                </a:solidFill>
              </a:defRPr>
            </a:lvl1pPr>
          </a:lstStyle>
          <a:p>
            <a:endParaRPr/>
          </a:p>
        </p:txBody>
      </p:sp>
      <p:grpSp>
        <p:nvGrpSpPr>
          <p:cNvPr id="43" name="Shape 43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44" name="Shape 4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Shape 48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49" name="Shape 49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F23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defRPr sz="32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560"/>
              </a:spcBef>
              <a:buClr>
                <a:schemeClr val="lt2"/>
              </a:buClr>
              <a:buSzPct val="100000"/>
              <a:buFont typeface="Georgia"/>
              <a:defRPr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lt2"/>
              </a:buClr>
              <a:buSzPct val="100000"/>
              <a:buFont typeface="Georgia"/>
              <a:defRPr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990"/>
            <a:ext cx="9144000" cy="8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685800" y="1046558"/>
            <a:ext cx="7772400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12 Principles of Animation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685800" y="2182817"/>
            <a:ext cx="7772400" cy="838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Digital Media 1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Mr. Nicholas Goble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Rule #8 Secondary Action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-Adds to and enriches the main action and dimension of the character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-Example: Character is walking angrily toward someone. The walk is forceful, aggressive, and forward leaning. Secondary action could be strong gestures of the arms with the walk. 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-Secondary actions should work with and support the main action.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0275" y="3814775"/>
            <a:ext cx="1771649" cy="13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Rule #9 Timing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-More drawings between poses slow and smooth the action.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-Fewer drawings make the action faster and with a snap.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-Studying movement of humans, animals, objects helps make your animation look more realistic.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-Expertise comes from experimentation (Learn by doing and trying. If it doesn’t work, then you learned not to use it for future work.)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3400" y="3591025"/>
            <a:ext cx="2630600" cy="15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225" y="3858512"/>
            <a:ext cx="2577899" cy="128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Rule #10 Exaggeration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-Sometimes extreme distortion and broad action helps make a 2D character seem more real with the animation.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-Long drawn out actions make for an exaggeration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-Use of good taste and common sense to make sure you don’t become too theatrical and overlandish.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4400" y="3268692"/>
            <a:ext cx="3499599" cy="18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505200"/>
            <a:ext cx="4286250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Rule #11 Solid Drawing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-Basic principles of drawing form, weight, volume and the illusion of 3D apply to to animation just as much as academic drawing.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-Three-dimension is the movement in space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-Fourth-dimension is the movement in time.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0125" y="2934825"/>
            <a:ext cx="2503874" cy="220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185796"/>
            <a:ext cx="2503874" cy="2008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Rule #12 Appeal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-Live performer has charisma/Animated character has appeal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-All characters must have some appeal whether they’re heroic, villainous, comic or cute.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-Personality development for a character makes the audience care about something that exists in an imaginary world.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7300" y="3618043"/>
            <a:ext cx="2236700" cy="152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2837" y="3618046"/>
            <a:ext cx="2713231" cy="152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 Dash of History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-Developed by Frank Thomas &amp; Ollie Johnston at Walt Disney in the 1930’s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-Came about thru reflection about Animation and how to make it seem more “real”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-How to better express character and personality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1325" y="3267625"/>
            <a:ext cx="2586476" cy="187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0742" y="3267625"/>
            <a:ext cx="1766154" cy="187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Rule #1 Squash and Stretch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-This action gives the illusion of weight and volume to a character as it moves.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-Useful in animating dialogue and facial expressions.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-How extreme depends on what’s required in the scene.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-Used from a bouncing ball to a person’s face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0225" y="3187995"/>
            <a:ext cx="3509674" cy="195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Rule #2 Anticipation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-Prepares audience for a major action the character is about to perform. (Examples: Starting to run, jump, etc.)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-Backwards motion before a forward action is executed.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-Almost all real action has some form of anticipation (Examples: Pitcher’s Wind-Up, Golfer’s Back Swing, etc.)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5375" y="3333682"/>
            <a:ext cx="4866755" cy="180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Rule #3 Staging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-Directs audience’s attention to the story being told.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-Make sure the Background works with the Animation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-Pose or action should communicate to the audience the attitude, mood, or reaction of character in relation to story.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-Effective use of Long, Medium, or Close Up Shots and different camera angles.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-Don’t confuse the audience, use one action clearly to get the idea across. (Unless you’re trying to depict clutter/confusion.)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5175" y="-337"/>
            <a:ext cx="2118823" cy="127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900"/>
              <a:t>Rule #4 Straight Ahead &amp; Pose to Pose Animation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-Starts at first drawing and works drawing to drawing til the end of the scene.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-Potential loss of size, volume and proportion with this method, but it has spontaneity and freshness.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-Fast and wild action scenes are often done this way.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-Pose to Pose more planned out and charted with key drawings done throughout the scene. (Size, volume, and proportion are controlled better in this method.)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2250" y="3899300"/>
            <a:ext cx="1580024" cy="124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900"/>
              <a:t>Rule #5 Follow Through &amp; Overlapping Action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-When the main body of a character stops, all other parts continue to catch up to the main mass of the character. (Arms, Long Hair, Clothing, Floppy Ears, or Long Tail)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-NOTHING STOPS ALL AT ONCE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-Drag occurs when character moves in a new direction, and their clothes follow a couple frames later.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-Timing becomes critical to keep a consistent flow.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86998"/>
            <a:ext cx="2363324" cy="125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1169" y="3843300"/>
            <a:ext cx="1992829" cy="125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Rule #6 Slow-Out and Slow-In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-As action starts (More drawings near the starting pose, 1 or 2 in the middle, and more near the next pose.)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-Fewer drawings make the action faster.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-More drawings make the action slower.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-SlowOuts and SlowIns soften the action making it more life like.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550" y="3237376"/>
            <a:ext cx="3064450" cy="190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5336" y="3237375"/>
            <a:ext cx="2945412" cy="190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Rule #7 Arcs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-All actions (with a few exceptions) follow an arc or slightly circular path.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-Especially true for the human figure and actions of animals.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-Give animation a more natural action and better flow.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-Examples: Arm movement, Head Turns, Eye Movements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0899" y="3574924"/>
            <a:ext cx="4536424" cy="156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827</Words>
  <Application>Microsoft Macintosh PowerPoint</Application>
  <PresentationFormat>On-screen Show (16:9)</PresentationFormat>
  <Paragraphs>63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color-strip</vt:lpstr>
      <vt:lpstr>The 12 Principles of Animation</vt:lpstr>
      <vt:lpstr>A Dash of History</vt:lpstr>
      <vt:lpstr>Rule #1 Squash and Stretch</vt:lpstr>
      <vt:lpstr>Rule #2 Anticipation</vt:lpstr>
      <vt:lpstr>Rule #3 Staging</vt:lpstr>
      <vt:lpstr>Rule #4 Straight Ahead &amp; Pose to Pose Animation</vt:lpstr>
      <vt:lpstr>Rule #5 Follow Through &amp; Overlapping Action</vt:lpstr>
      <vt:lpstr>Rule #6 Slow-Out and Slow-In</vt:lpstr>
      <vt:lpstr>Rule #7 Arcs</vt:lpstr>
      <vt:lpstr>Rule #8 Secondary Action</vt:lpstr>
      <vt:lpstr>Rule #9 Timing</vt:lpstr>
      <vt:lpstr>Rule #10 Exaggeration</vt:lpstr>
      <vt:lpstr>Rule #11 Solid Drawing</vt:lpstr>
      <vt:lpstr>Rule #12 Appeal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12 Principles of Animation</dc:title>
  <cp:lastModifiedBy>Nicholas Goble</cp:lastModifiedBy>
  <cp:revision>2</cp:revision>
  <dcterms:modified xsi:type="dcterms:W3CDTF">2014-10-14T18:51:28Z</dcterms:modified>
</cp:coreProperties>
</file>