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ncstatefair.org/2016/index.ht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Digital Media 1 Photoshop Skills Test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Mr. Nicholas Goble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Client: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N.C. Department of Agriculture and Consumer Services</a:t>
            </a:r>
          </a:p>
        </p:txBody>
      </p:sp>
      <p:pic>
        <p:nvPicPr>
          <p:cNvPr descr="Image result for nc department of agriculture and consumer services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425" y="1876550"/>
            <a:ext cx="3059375" cy="3059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C State Flag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50" y="2194775"/>
            <a:ext cx="3673821" cy="24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Event: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NC State Fair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472725"/>
            <a:ext cx="73152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Theme: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**This is the only photo you’re allowed to use with a background removed!</a:t>
            </a:r>
          </a:p>
        </p:txBody>
      </p:sp>
      <p:pic>
        <p:nvPicPr>
          <p:cNvPr descr="Image result for NC State Fair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500" y="1879600"/>
            <a:ext cx="4445000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Purpose: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/>
              <a:t>Promotional Flyer (Front &amp; Back)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Size Requirements: Half Page - 8.52 Inches  x 5.47 Inches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File Types: .PSD (in Portfolio Folder) / .JPEG (Turned in on DropItToMe)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Naming Convention: LastNameFirstNameFairFlyerFront / LastNameFirstNameFairFlyerBack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Alignment: Vertical or Horizontal (Your Choice)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Focus: The theme “Nothing Could Be Finer”, a tribute not only to our State Fair, but also to all things we love about North Carolina.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N.C. State Fair Website: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http://www.ncstatefair.org/2016/index.htm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Requirements: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Visual Layout and Hierarchy is displayed through proper use of Design Elements and Principles </a:t>
            </a:r>
            <a:r>
              <a:rPr b="1" lang="en"/>
              <a:t>(x200 Points)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Color Choices &amp; Typography Choices are appropriate to the overall design </a:t>
            </a:r>
            <a:r>
              <a:rPr b="1" lang="en"/>
              <a:t>(x200 Points)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Research has been done on various aspects of the State Fair through the fair’s website and is documented in Student’s Notebook </a:t>
            </a:r>
            <a:r>
              <a:rPr b="1" lang="en"/>
              <a:t>(x200 Points)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All pictures are properly and cleanly cut out from their backgrounds using either layer masks or eraser tool. </a:t>
            </a:r>
            <a:r>
              <a:rPr b="1" lang="en"/>
              <a:t>(x200 Points)</a:t>
            </a:r>
          </a:p>
          <a:p>
            <a:pPr indent="-228600" lvl="1" marL="914400" rtl="0">
              <a:spcBef>
                <a:spcPts val="0"/>
              </a:spcBef>
              <a:buAutoNum type="alphaLcParenR"/>
            </a:pPr>
            <a:r>
              <a:rPr lang="en"/>
              <a:t>EXCEPTION: You are allowed TWO (2) images that can be square/rectangular and not cut out!</a:t>
            </a:r>
          </a:p>
          <a:p>
            <a:pPr indent="-228600" lvl="1" marL="914400" rtl="0">
              <a:spcBef>
                <a:spcPts val="0"/>
              </a:spcBef>
              <a:buAutoNum type="alphaLcParenR"/>
            </a:pPr>
            <a:r>
              <a:rPr lang="en"/>
              <a:t>Absolutely no images from the web that have been cut out previously, if used you will receive a ZERO (0) for the entirety of the assignment.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5) Total Points for Assignment: 800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Old School Examples: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5" y="1234074"/>
            <a:ext cx="2675244" cy="3378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te Fair Advertisement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300" y="1355775"/>
            <a:ext cx="55880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Examples: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tate Fair Advertisement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25" y="1234075"/>
            <a:ext cx="3394750" cy="339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te Fair Advertisement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075" y="0"/>
            <a:ext cx="33241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Modern Examples: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tate Fair Advertisement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75" y="1234071"/>
            <a:ext cx="5149801" cy="333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te Fair Advertisement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475" y="0"/>
            <a:ext cx="39773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